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</p:sldIdLst>
  <p:sldSz cx="12192000" cy="6858000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60958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121917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82875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2438339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3047924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3657509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4267093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4876678" algn="l" defTabSz="1219170" rtl="0" eaLnBrk="1" latinLnBrk="0" hangingPunct="1">
      <a:defRPr kumimoji="1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13063ED-301C-25E7-C4B9-F8862FD4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DBED5-B38E-8F4F-8009-BD65C2BAD9CB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F59CD3-8227-DFEB-E4B9-9E804B238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892F73F-D421-AE6D-D66A-8F649B4E8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6CAC9A-D52E-6A40-81BA-3C54383EFD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414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D76AA57-E5C8-7171-5725-613C8ABA1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8EEFD-9079-D644-8E8B-0C4FFB16059E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621C0B3-6E34-1A7C-BDB1-E011D6A01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BD664BF-3EC0-952D-CC8C-B7C9B1034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3D7A6C-0D1B-5340-9076-E60DC105BB8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1300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06374"/>
            <a:ext cx="2743200" cy="438785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06374"/>
            <a:ext cx="8026400" cy="438785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7F0C23-C7FC-0B14-44B4-4E67F2DA3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E8602-1C07-3341-A822-2E5192FB0B9C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6CBECA-DBC9-E83D-D79C-AE7F26DA0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548B72-3718-B405-A876-86316764C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C176CF-8FCE-F643-9291-C02B1436E9E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427052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2CF58A-72AE-DA8A-0432-3C0FE74187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A9196B4C-F0BF-B642-B3B4-7EB8FB89C935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71F9386-4FEA-6A2F-6BF9-79228DA6B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39AC65-E8CF-76C3-594D-A89DE5D1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590F636-A345-CB49-B3EB-99EBEAC6BD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2657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4EE46A-C526-5779-EAD2-7CF2F5E65D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BF46127-3ECD-9640-A85B-E9635E4A294C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569F64-6A8D-9093-DB9F-95942197A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8FE37F7-F4C5-5C87-3E62-85E81B2B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5B9A7F9-841E-784B-A615-533FCC86079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9213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3133"/>
          </a:xfrm>
          <a:prstGeom prst="rect">
            <a:avLst/>
          </a:prstGeo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185"/>
            <a:ext cx="10363200" cy="15007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BA22FF-D694-D453-9773-0D2EAF6B1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93576345-C395-7D4C-8A5C-99B8CF860866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A31579E-BC0B-04DE-9D61-459B377A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21E3CB4-5EE9-67DE-8669-75BFC327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59886B2-48D7-2042-820E-E2DC40E617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8495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433"/>
          </a:xfrm>
          <a:prstGeom prst="rect">
            <a:avLst/>
          </a:prstGeo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7C0264D-DFD4-3588-6639-1E29D56BAE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CA34245-0DF4-8549-91FA-6CA34A860F12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13B4A38-8C75-3B5B-BBAB-28A9538B1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27824B7-EA46-D107-E165-77E8A24A4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8686DE9-8F56-274F-855B-75DD6E0FB7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19789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4584"/>
            <a:ext cx="5386917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5934"/>
            <a:ext cx="5386917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4584"/>
            <a:ext cx="5389033" cy="6413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5934"/>
            <a:ext cx="5389033" cy="39497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18ADF78-A67D-3F25-6D56-A9301C8EB6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DBB8A79E-9B1D-3241-873A-84C573095118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D47A5B48-F870-EDF0-07FC-0701529B4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216F6A1-FDCF-BFF0-1668-76A725ABA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CCA6D37-D6D9-7A4E-B323-34ECD05228A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0743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EEC6436-16B5-4B16-C870-1DBE360CE7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54EF99D-2FB2-4148-AEEF-B1C7AFDFED7A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48307EF-E743-331F-A200-EECE6A94F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C27E4509-99A4-B35B-A6FC-FC6F0AB88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4315C2-A1DB-4C4F-9BC5-67DC2A7867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01305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6B5CE23-C2D4-6495-DB54-0E38E4C136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E2DB5B4E-2CB7-A245-B558-876A313F25EE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02A5ED6-379D-322D-A950-E85BBE6ED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9F43244-7A1F-C165-93E4-F01E21529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2AD549B-64D9-8143-BF85-87C19D1500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4590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1"/>
            <a:ext cx="4011084" cy="1162049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2583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05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E8E9E8-459F-E06E-08F3-34C803C1B5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0E72EEA-018F-CA40-8F07-3EEBE461F3E1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720ED50-5542-2F86-7A2B-A1DC075F7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406F8A-D90C-823F-2B76-94BB11645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A181F5-DF89-7C4D-B0F5-2F87EDD03D3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1581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2D4156-BB78-7625-792F-424C8A18B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D17FBD-9B0B-9343-BC02-8F8DDB3ACD5B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752C82-25A8-2265-CF42-B9A514C53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8ED530-0AA7-D0CC-5AE2-1C4C624CB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9C8C4-158A-E948-8E94-6516382DC3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3051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7267"/>
          </a:xfrm>
          <a:prstGeom prst="rect">
            <a:avLst/>
          </a:prstGeo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3833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867"/>
            <a:ext cx="7315200" cy="8043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5F7D43-1609-982C-18A9-48F36C82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B0472507-2FC8-104B-B06F-5C06649F0FC0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7B9CC3-8BBF-BACD-778C-86CE9750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8D1A732-79D9-9B61-0E41-1DBC1A9B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D6CDFCB-FFD6-D24D-B9EF-4C9D7F75A4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638291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5167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43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34047C5-8072-21AB-BFE4-5BE0D581C3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C2FD00A8-007E-3F4E-B7A2-2634AF43D323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A3F8DE-15B2-937B-936D-709AA0BB3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47E34D4-C620-086D-FC6E-9B313267F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20D1896-2151-6843-9139-A480C7984D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039732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5167"/>
            <a:ext cx="2743200" cy="5850467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5167"/>
            <a:ext cx="8026400" cy="585046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4570866-884B-6916-9DD9-FA521679F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3674996A-1358-734E-A1AF-F5680F7C8886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328F517-2F96-1E97-509E-0F9C12A07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EC2CD23-4A02-2346-9DE2-1AE9CC766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75F5A90-FA3D-CE44-B387-ACC551638C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6443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6DB7CB-6A32-C56D-71CB-C6B277DC1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48C7F-EAC3-8A47-BC33-812E8A414BA1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60C8334-49C5-7935-59AA-01E8E6A5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5DDDF9-3051-68D1-0B57-6D7FC1AD8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009A44-A71E-FF46-87A7-CFD1F36832D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8397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4C86453-2A5E-CC8C-69FD-A0B753A8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1B996-F616-4A44-A6FB-2F1C5DAC2209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7C1659E-D430-C06E-E4EB-374F1E1B0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7520ED9-B602-4F97-2B10-3BCE8CD11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B0846-B238-384E-82F0-F6030B90034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76257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4BC604A7-DBA6-9456-1308-FDC38B37A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3BFA7A-A29E-F742-9244-D59161067D44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8576362-0409-B1E8-F323-299F73086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0C56F97-8F5C-92DD-1BAF-8FE0E61F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0ADBDE-1AF2-4B45-8C42-15C3B410A32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53601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EA63F0B1-2249-E443-7927-C5B8C3EBE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341897-4132-1041-99DC-C6E8D54ED310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EE9BF3C3-77E0-14D5-8784-3BE0B985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CD9191C-2386-4F09-EFA4-5AFE2439A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15D601-BA39-944A-9138-A83B925AF6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2949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F5460C39-DA52-E2F4-D02A-F4ECF3ED3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EB0E9-7F02-0848-86AF-050C533D1711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CB0DDA62-BCF7-6713-5178-DAE5E13F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9B2D410-803A-5626-3F94-172A71F5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72D4DF-F649-FF4E-A0EA-1046AA0AAC2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25762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EE075DA9-FD29-FC5D-6DBF-C4BEEDE79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16D28-0BE3-BA43-9762-FC5F9E8B0172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D77708B-577E-84EE-3C4A-E1B80BCDF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39634661-45FE-95B4-01A3-91A1F07DA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F1C997-F59D-C140-9C52-7DCAABB4CEC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88748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C7A96BE-6130-0EB0-968C-325C6A69B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EA0FD-3FD4-214C-AC87-A76C1E80C182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0928FDCC-93B5-BB02-EA68-353766E630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E0A71CE6-EDFE-E57E-35EC-F14C3DF32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2CD76F-FBFD-6849-B235-B215EF7EA60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57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332FD646-52AB-A169-9816-B4E1D3D58F9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35662F6F-CC15-06CB-6B98-4354E69EAB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744AB2-7C21-86E5-43A9-18D4B3B1D6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E8A09C4-5028-834D-B2F3-B7AC5001D8A1}" type="datetimeFigureOut">
              <a:rPr lang="ja-JP" altLang="en-US"/>
              <a:pPr>
                <a:defRPr/>
              </a:pPr>
              <a:t>2026/6/19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9CFF92-A925-0DB9-1A4B-0CD1DBBBC5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4BFD5CD-8D97-E475-5423-3DED255B3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fld id="{8E655593-00F4-114F-9460-070071856285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F40C3F20-D621-673B-1DFD-CF15E9487314}"/>
              </a:ext>
            </a:extLst>
          </p:cNvPr>
          <p:cNvPicPr>
            <a:picLocks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5pPr>
      <a:lvl6pPr marL="609585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6pPr>
      <a:lvl7pPr marL="1219170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7pPr>
      <a:lvl8pPr marL="1828754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8pPr>
      <a:lvl9pPr marL="2438339" algn="ctr" rtl="0" fontAlgn="base">
        <a:spcBef>
          <a:spcPct val="0"/>
        </a:spcBef>
        <a:spcAft>
          <a:spcPct val="0"/>
        </a:spcAft>
        <a:defRPr kumimoji="1" sz="5867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34" charset="-128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F4E8F1C7-8D86-3319-AA3B-2B6D9F707785}"/>
              </a:ext>
            </a:extLst>
          </p:cNvPr>
          <p:cNvSpPr>
            <a:spLocks/>
          </p:cNvSpPr>
          <p:nvPr/>
        </p:nvSpPr>
        <p:spPr bwMode="auto">
          <a:xfrm>
            <a:off x="1775520" y="3645024"/>
            <a:ext cx="8496944" cy="1448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185" bIns="0"/>
          <a:lstStyle>
            <a:lvl1pPr marL="39688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本発表に関連し</a:t>
            </a:r>
            <a:endParaRPr lang="en-US" altLang="ja-JP" sz="4400" dirty="0">
              <a:latin typeface="Meiryo" panose="020B0604030504040204" pitchFamily="34" charset="-128"/>
              <a:ea typeface="Meiryo" panose="020B0604030504040204" pitchFamily="34" charset="-128"/>
              <a:sym typeface="ＭＳ Ｐゴシック" panose="020B0600070205080204" pitchFamily="34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開示すべき</a:t>
            </a:r>
            <a:r>
              <a:rPr lang="en-US" altLang="ja-JP" sz="4400" dirty="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COI</a:t>
            </a: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はありません。</a:t>
            </a:r>
            <a:endParaRPr lang="en-US" altLang="ja-JP" sz="4400" dirty="0">
              <a:latin typeface="Meiryo" panose="020B0604030504040204" pitchFamily="34" charset="-128"/>
              <a:ea typeface="Meiryo" panose="020B0604030504040204" pitchFamily="34" charset="-128"/>
              <a:sym typeface="ＭＳ Ｐゴシック" panose="020B0600070205080204" pitchFamily="34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ja-JP" sz="4400" dirty="0">
              <a:latin typeface="Meiryo" panose="020B0604030504040204" pitchFamily="34" charset="-128"/>
              <a:ea typeface="Meiryo" panose="020B0604030504040204" pitchFamily="34" charset="-128"/>
              <a:sym typeface="ＭＳ Ｐゴシック" panose="020B060007020508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EC206C2-37B5-D925-A682-0A964E95922A}"/>
              </a:ext>
            </a:extLst>
          </p:cNvPr>
          <p:cNvSpPr txBox="1"/>
          <p:nvPr/>
        </p:nvSpPr>
        <p:spPr>
          <a:xfrm>
            <a:off x="2603612" y="1340768"/>
            <a:ext cx="68407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  <a:t>日本歯科放射線学会</a:t>
            </a:r>
            <a:b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lang="en-US" altLang="zh-TW" sz="54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COI</a:t>
            </a:r>
            <a: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  <a:t>開示</a:t>
            </a:r>
            <a:endParaRPr lang="ja-JP" altLang="en-US" sz="54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C201F99-BA05-09E0-2E4A-C46C5F6F968E}"/>
              </a:ext>
            </a:extLst>
          </p:cNvPr>
          <p:cNvSpPr txBox="1"/>
          <p:nvPr/>
        </p:nvSpPr>
        <p:spPr>
          <a:xfrm>
            <a:off x="527382" y="2852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25D32-4ACD-C837-9918-C9478CB2C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048D3B61-4E0A-47E8-50AA-9C8EF6F5FC61}"/>
              </a:ext>
            </a:extLst>
          </p:cNvPr>
          <p:cNvSpPr>
            <a:spLocks/>
          </p:cNvSpPr>
          <p:nvPr/>
        </p:nvSpPr>
        <p:spPr bwMode="auto">
          <a:xfrm>
            <a:off x="479376" y="2780928"/>
            <a:ext cx="11345333" cy="153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54185" bIns="0"/>
          <a:lstStyle>
            <a:lvl1pPr marL="39688"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本発表に関連して</a:t>
            </a:r>
            <a:endParaRPr lang="en-US" altLang="ja-JP" sz="4400" dirty="0">
              <a:latin typeface="Meiryo" panose="020B0604030504040204" pitchFamily="34" charset="-128"/>
              <a:ea typeface="Meiryo" panose="020B0604030504040204" pitchFamily="34" charset="-128"/>
              <a:sym typeface="ＭＳ Ｐゴシック" panose="020B0600070205080204" pitchFamily="34" charset="-128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以下の</a:t>
            </a:r>
            <a:r>
              <a:rPr lang="en-US" altLang="ja-JP" sz="4400" dirty="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COI</a:t>
            </a:r>
            <a:r>
              <a:rPr lang="ja-JP" altLang="en-US" sz="4400">
                <a:latin typeface="Meiryo" panose="020B0604030504040204" pitchFamily="34" charset="-128"/>
                <a:ea typeface="Meiryo" panose="020B0604030504040204" pitchFamily="34" charset="-128"/>
                <a:sym typeface="ＭＳ Ｐゴシック" panose="020B0600070205080204" pitchFamily="34" charset="-128"/>
              </a:rPr>
              <a:t>があります。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8E919D2-87AA-3C0F-8F19-91841EF52992}"/>
              </a:ext>
            </a:extLst>
          </p:cNvPr>
          <p:cNvSpPr txBox="1"/>
          <p:nvPr/>
        </p:nvSpPr>
        <p:spPr>
          <a:xfrm>
            <a:off x="527382" y="2852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83BC67B8-ED25-83F3-B2BA-A5570A123D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9416" y="4581128"/>
            <a:ext cx="387798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3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Meiryo" panose="020B0604030504040204" pitchFamily="34" charset="-128"/>
                <a:ea typeface="Meiryo" panose="020B0604030504040204" pitchFamily="34" charset="-128"/>
              </a:rPr>
              <a:t>企業・団体等の名称</a:t>
            </a:r>
            <a:endParaRPr kumimoji="0" lang="ja-JP" altLang="ja-JP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DAD870-16BC-F0FF-C13A-339FFDB49CBB}"/>
              </a:ext>
            </a:extLst>
          </p:cNvPr>
          <p:cNvSpPr>
            <a:spLocks/>
          </p:cNvSpPr>
          <p:nvPr/>
        </p:nvSpPr>
        <p:spPr bwMode="auto">
          <a:xfrm>
            <a:off x="767408" y="4509120"/>
            <a:ext cx="10801200" cy="201622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ja-JP" altLang="en-US" sz="2400">
              <a:solidFill>
                <a:srgbClr val="000000"/>
              </a:solidFill>
              <a:ea typeface="ヒラギノ角ゴ ProN W3" panose="020B0300000000000000" pitchFamily="34" charset="-128"/>
              <a:sym typeface="Calibri" panose="020F050202020403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AAF774-7AC8-0B52-3B05-A20535A3E711}"/>
              </a:ext>
            </a:extLst>
          </p:cNvPr>
          <p:cNvSpPr txBox="1"/>
          <p:nvPr/>
        </p:nvSpPr>
        <p:spPr>
          <a:xfrm>
            <a:off x="2603612" y="836712"/>
            <a:ext cx="684076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  <a:t>日本歯科放射線学会</a:t>
            </a:r>
            <a:b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</a:br>
            <a:r>
              <a:rPr lang="en-US" altLang="zh-TW" sz="5400" dirty="0">
                <a:latin typeface="Meiryo" panose="020B0604030504040204" pitchFamily="34" charset="-128"/>
                <a:ea typeface="Meiryo" panose="020B0604030504040204" pitchFamily="34" charset="-128"/>
                <a:cs typeface="Arial" panose="020B0604020202020204" pitchFamily="34" charset="0"/>
              </a:rPr>
              <a:t>COI</a:t>
            </a:r>
            <a:r>
              <a:rPr lang="zh-TW" altLang="en-US" sz="5400" dirty="0">
                <a:latin typeface="Meiryo" panose="020B0604030504040204" pitchFamily="34" charset="-128"/>
                <a:ea typeface="Meiryo" panose="020B0604030504040204" pitchFamily="34" charset="-128"/>
              </a:rPr>
              <a:t>開示</a:t>
            </a:r>
            <a:endParaRPr lang="ja-JP" altLang="en-US" sz="5400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3985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43</Words>
  <Application>Microsoft Macintosh PowerPoint</Application>
  <PresentationFormat>ワイド画面</PresentationFormat>
  <Paragraphs>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ヒラギノ角ゴ ProN W3</vt:lpstr>
      <vt:lpstr>Meiryo</vt:lpstr>
      <vt:lpstr>Arial</vt:lpstr>
      <vt:lpstr>Calibri</vt:lpstr>
      <vt:lpstr>Office ​​テーマ</vt:lpstr>
      <vt:lpstr>デザインの設定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EPSON1</dc:creator>
  <cp:lastModifiedBy>美佐 角</cp:lastModifiedBy>
  <cp:revision>11</cp:revision>
  <dcterms:created xsi:type="dcterms:W3CDTF">2022-08-18T04:03:37Z</dcterms:created>
  <dcterms:modified xsi:type="dcterms:W3CDTF">2026-06-19T08:36:38Z</dcterms:modified>
</cp:coreProperties>
</file>